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7561263" cy="10693400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96888" indent="-396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95363" indent="-8096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492250" indent="-12065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990725" indent="-161925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7B21"/>
    <a:srgbClr val="F797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694"/>
  </p:normalViewPr>
  <p:slideViewPr>
    <p:cSldViewPr>
      <p:cViewPr varScale="1">
        <p:scale>
          <a:sx n="75" d="100"/>
          <a:sy n="75" d="100"/>
        </p:scale>
        <p:origin x="3272" y="160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302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05A12398-58BF-BC4C-969A-9E45F2A86C1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7964847-1F91-204F-9795-B7686D96368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AFB6786-5ED6-B94F-A718-81621B58541E}" type="datetimeFigureOut">
              <a:rPr lang="es-ES"/>
              <a:pPr>
                <a:defRPr/>
              </a:pPr>
              <a:t>22/3/22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B4CF851-596A-574D-AE50-F8D3BFCD83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ADEEF09-DF4D-F542-BEF2-4B5502DFB88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C10EAD8-2DBA-7547-941C-DA25BAA21B5D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6917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>
            <a:extLst>
              <a:ext uri="{FF2B5EF4-FFF2-40B4-BE49-F238E27FC236}">
                <a16:creationId xmlns:a16="http://schemas.microsoft.com/office/drawing/2014/main" id="{BC8FB1AF-A772-0347-880D-A7C3825397DE}"/>
              </a:ext>
            </a:extLst>
          </p:cNvPr>
          <p:cNvSpPr/>
          <p:nvPr userDrawn="1"/>
        </p:nvSpPr>
        <p:spPr bwMode="invGray">
          <a:xfrm>
            <a:off x="-6785" y="9955212"/>
            <a:ext cx="7561263" cy="71437"/>
          </a:xfrm>
          <a:prstGeom prst="rect">
            <a:avLst/>
          </a:prstGeom>
          <a:solidFill>
            <a:srgbClr val="92D050"/>
          </a:solidFill>
        </p:spPr>
        <p:txBody>
          <a:bodyPr lIns="99569" tIns="49785" rIns="99569" bIns="49785" anchor="ctr">
            <a:normAutofit fontScale="25000" lnSpcReduction="20000"/>
          </a:bodyPr>
          <a:lstStyle/>
          <a:p>
            <a:pPr algn="ctr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en-US" sz="2700" dirty="0">
              <a:solidFill>
                <a:schemeClr val="bg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1027" name="7 CuadroTexto">
            <a:extLst>
              <a:ext uri="{FF2B5EF4-FFF2-40B4-BE49-F238E27FC236}">
                <a16:creationId xmlns:a16="http://schemas.microsoft.com/office/drawing/2014/main" id="{B941F5EB-6672-9144-B29F-B765961E36D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83410" y="173461"/>
            <a:ext cx="1070680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s-ES" dirty="0">
                <a:solidFill>
                  <a:schemeClr val="bg1"/>
                </a:solidFill>
                <a:latin typeface="Calibri" panose="020F0502020204030204" pitchFamily="34" charset="0"/>
              </a:rPr>
              <a:t>Resumen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9" name="1 Título">
            <a:extLst>
              <a:ext uri="{FF2B5EF4-FFF2-40B4-BE49-F238E27FC236}">
                <a16:creationId xmlns:a16="http://schemas.microsoft.com/office/drawing/2014/main" id="{5E8051D4-BC35-4241-8CA3-E970F52BF63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-27" y="0"/>
            <a:ext cx="1070681" cy="106934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vert270" lIns="99569" tIns="49785" rIns="99569" bIns="49785" anchor="ctr"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            </a:t>
            </a:r>
          </a:p>
        </p:txBody>
      </p:sp>
      <p:sp>
        <p:nvSpPr>
          <p:cNvPr id="1030" name="10 CuadroTexto">
            <a:extLst>
              <a:ext uri="{FF2B5EF4-FFF2-40B4-BE49-F238E27FC236}">
                <a16:creationId xmlns:a16="http://schemas.microsoft.com/office/drawing/2014/main" id="{81068070-A614-BA46-988D-CDC3B67306E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38441" y="10315252"/>
            <a:ext cx="5279332" cy="346764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s-ES" sz="1600" b="1" dirty="0">
                <a:solidFill>
                  <a:schemeClr val="bg1"/>
                </a:solidFill>
                <a:latin typeface="Calibri" panose="020F0502020204030204" pitchFamily="34" charset="0"/>
              </a:rPr>
              <a:t>Máster Universitario en Transformación digital de empresas</a:t>
            </a:r>
          </a:p>
        </p:txBody>
      </p:sp>
      <p:sp>
        <p:nvSpPr>
          <p:cNvPr id="8" name="7 CuadroTexto">
            <a:extLst>
              <a:ext uri="{FF2B5EF4-FFF2-40B4-BE49-F238E27FC236}">
                <a16:creationId xmlns:a16="http://schemas.microsoft.com/office/drawing/2014/main" id="{BECDDE61-A07C-1844-AA8E-FB74AB5CEEA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83410" y="4969159"/>
            <a:ext cx="979694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s-ES" dirty="0" err="1">
                <a:solidFill>
                  <a:schemeClr val="bg1"/>
                </a:solidFill>
                <a:latin typeface="Calibri" panose="020F0502020204030204" pitchFamily="34" charset="0"/>
              </a:rPr>
              <a:t>Abstract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5pPr>
      <a:lvl6pPr marL="497845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6pPr>
      <a:lvl7pPr marL="99569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7pPr>
      <a:lvl8pPr marL="1493535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8pPr>
      <a:lvl9pPr marL="199138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9pPr>
    </p:titleStyle>
    <p:bodyStyle>
      <a:lvl1pPr marL="373063" indent="-37306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111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00" indent="-2476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963" indent="-2476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8D996B26-5E9B-3F4A-A1D9-343961444A47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188343" y="522164"/>
            <a:ext cx="6192688" cy="4392488"/>
          </a:xfrm>
          <a:prstGeom prst="rect">
            <a:avLst/>
          </a:prstGeom>
        </p:spPr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s-ES" sz="1400" dirty="0">
                <a:solidFill>
                  <a:schemeClr val="bg1"/>
                </a:solidFill>
              </a:rPr>
              <a:t>Titulo en español</a:t>
            </a:r>
            <a:br>
              <a:rPr lang="es-ES" sz="1100" dirty="0">
                <a:solidFill>
                  <a:schemeClr val="bg1"/>
                </a:solidFill>
              </a:rPr>
            </a:br>
            <a:br>
              <a:rPr lang="es-ES" sz="1100" dirty="0">
                <a:solidFill>
                  <a:schemeClr val="bg1"/>
                </a:solidFill>
              </a:rPr>
            </a:br>
            <a:r>
              <a:rPr lang="es-ES" sz="1100" dirty="0">
                <a:solidFill>
                  <a:schemeClr val="bg1"/>
                </a:solidFill>
              </a:rPr>
              <a:t>Resumen en español</a:t>
            </a:r>
          </a:p>
        </p:txBody>
      </p:sp>
      <p:sp>
        <p:nvSpPr>
          <p:cNvPr id="5" name="1 Título">
            <a:extLst>
              <a:ext uri="{FF2B5EF4-FFF2-40B4-BE49-F238E27FC236}">
                <a16:creationId xmlns:a16="http://schemas.microsoft.com/office/drawing/2014/main" id="{FB08C828-FF74-9D44-8E24-D975EBC9E2A6}"/>
              </a:ext>
            </a:extLst>
          </p:cNvPr>
          <p:cNvSpPr txBox="1">
            <a:spLocks/>
          </p:cNvSpPr>
          <p:nvPr/>
        </p:nvSpPr>
        <p:spPr>
          <a:xfrm>
            <a:off x="1188343" y="5490716"/>
            <a:ext cx="6192688" cy="439248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Calibri" pitchFamily="34" charset="0"/>
              </a:defRPr>
            </a:lvl5pPr>
            <a:lvl6pPr marL="497845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Calibri" pitchFamily="34" charset="0"/>
              </a:defRPr>
            </a:lvl6pPr>
            <a:lvl7pPr marL="99569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Calibri" pitchFamily="34" charset="0"/>
              </a:defRPr>
            </a:lvl7pPr>
            <a:lvl8pPr marL="1493535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Calibri" pitchFamily="34" charset="0"/>
              </a:defRPr>
            </a:lvl8pPr>
            <a:lvl9pPr marL="199138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fontAlgn="auto" hangingPunct="1">
              <a:spcAft>
                <a:spcPts val="0"/>
              </a:spcAft>
              <a:defRPr/>
            </a:pPr>
            <a:r>
              <a:rPr lang="es-ES" sz="1400" dirty="0">
                <a:solidFill>
                  <a:schemeClr val="bg1"/>
                </a:solidFill>
              </a:rPr>
              <a:t>Titulo en inglés</a:t>
            </a:r>
            <a:br>
              <a:rPr lang="es-ES" sz="1100" dirty="0">
                <a:solidFill>
                  <a:schemeClr val="bg1"/>
                </a:solidFill>
              </a:rPr>
            </a:br>
            <a:br>
              <a:rPr lang="es-ES" sz="1100" dirty="0">
                <a:solidFill>
                  <a:schemeClr val="bg1"/>
                </a:solidFill>
              </a:rPr>
            </a:br>
            <a:r>
              <a:rPr lang="es-ES" sz="1100" dirty="0">
                <a:solidFill>
                  <a:schemeClr val="bg1"/>
                </a:solidFill>
              </a:rPr>
              <a:t>Resumen en español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16</Words>
  <Application>Microsoft Macintosh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Georgia</vt:lpstr>
      <vt:lpstr>Tema de Office</vt:lpstr>
      <vt:lpstr>Titulo en español  Resumen en español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Jorge Sanchez</dc:creator>
  <cp:lastModifiedBy>Francisco Rodríguez Díaz</cp:lastModifiedBy>
  <cp:revision>15</cp:revision>
  <dcterms:created xsi:type="dcterms:W3CDTF">2009-08-09T17:21:40Z</dcterms:created>
  <dcterms:modified xsi:type="dcterms:W3CDTF">2022-03-22T08:52:18Z</dcterms:modified>
</cp:coreProperties>
</file>